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Amatic SC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maticSC-bold.fntdata"/><Relationship Id="rId14" Type="http://schemas.openxmlformats.org/officeDocument/2006/relationships/font" Target="fonts/AmaticSC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Disseny personalitzat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0" y="0"/>
            <a:ext cx="38595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ctrTitle"/>
          </p:nvPr>
        </p:nvSpPr>
        <p:spPr>
          <a:xfrm>
            <a:off x="4200525" y="1029450"/>
            <a:ext cx="4476900" cy="1398000"/>
          </a:xfrm>
          <a:prstGeom prst="rect">
            <a:avLst/>
          </a:prstGeom>
          <a:noFill/>
        </p:spPr>
        <p:txBody>
          <a:bodyPr anchorCtr="0" anchor="b" bIns="91425" lIns="91425" rIns="91425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0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0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0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0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0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0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0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0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subTitle"/>
          </p:nvPr>
        </p:nvSpPr>
        <p:spPr>
          <a:xfrm>
            <a:off x="4200525" y="2600250"/>
            <a:ext cx="3859500" cy="5331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4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  <a:defRPr sz="14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  <a:defRPr sz="14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  <a:defRPr sz="14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  <a:defRPr sz="14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  <a:defRPr sz="14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  <a:defRPr sz="14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  <a:defRPr sz="14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a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omeo.jpg" id="60" name="Shape 60"/>
          <p:cNvPicPr preferRelativeResize="0"/>
          <p:nvPr/>
        </p:nvPicPr>
        <p:blipFill rotWithShape="1">
          <a:blip r:embed="rId3">
            <a:alphaModFix/>
          </a:blip>
          <a:srcRect b="5579" l="0" r="0" t="5579"/>
          <a:stretch/>
        </p:blipFill>
        <p:spPr>
          <a:xfrm>
            <a:off x="0" y="-1"/>
            <a:ext cx="385957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>
            <p:ph type="ctrTitle"/>
          </p:nvPr>
        </p:nvSpPr>
        <p:spPr>
          <a:xfrm>
            <a:off x="4200525" y="182550"/>
            <a:ext cx="4701300" cy="1914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 sz="6000">
                <a:latin typeface="Georgia"/>
                <a:ea typeface="Georgia"/>
                <a:cs typeface="Georgia"/>
                <a:sym typeface="Georgia"/>
              </a:rPr>
              <a:t>ROMEO &amp;      JULIET</a:t>
            </a:r>
          </a:p>
        </p:txBody>
      </p:sp>
      <p:sp>
        <p:nvSpPr>
          <p:cNvPr id="62" name="Shape 62"/>
          <p:cNvSpPr txBox="1"/>
          <p:nvPr>
            <p:ph idx="1" type="subTitle"/>
          </p:nvPr>
        </p:nvSpPr>
        <p:spPr>
          <a:xfrm>
            <a:off x="5639425" y="4210950"/>
            <a:ext cx="3219300" cy="524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Paula Osorio, Merhea Domingo 3C </a:t>
            </a:r>
          </a:p>
          <a:p>
            <a:pPr lvl="0">
              <a:spcBef>
                <a:spcPts val="0"/>
              </a:spcBef>
              <a:buNone/>
            </a:pPr>
            <a:r>
              <a:rPr lang="ca"/>
              <a:t>Susana Yu 3A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4904100" y="2214800"/>
            <a:ext cx="30852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ca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By William Shakespeare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2656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ca" sz="3900">
                <a:latin typeface="Georgia"/>
                <a:ea typeface="Georgia"/>
                <a:cs typeface="Georgia"/>
                <a:sym typeface="Georgia"/>
              </a:rPr>
              <a:t>INDEX 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Char char="❖"/>
            </a:pPr>
            <a:r>
              <a:rPr lang="ca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William Shakespeare……………………….Pg 3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Char char="❖"/>
            </a:pPr>
            <a:r>
              <a:rPr lang="ca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Important characters……………………….Pg 4/Pg 5 </a:t>
            </a:r>
          </a:p>
          <a:p>
            <a:pPr indent="-381000" lvl="0" marL="45720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Char char="❖"/>
            </a:pPr>
            <a:r>
              <a:rPr lang="ca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Important scenes…………………………….Pg 6/Pg 7/Pg 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-376725" y="203125"/>
            <a:ext cx="10010700" cy="918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algn="just">
              <a:spcBef>
                <a:spcPts val="0"/>
              </a:spcBef>
              <a:buNone/>
            </a:pPr>
            <a:r>
              <a:rPr b="1" lang="ca" sz="3600">
                <a:latin typeface="Georgia"/>
                <a:ea typeface="Georgia"/>
                <a:cs typeface="Georgia"/>
                <a:sym typeface="Georgia"/>
              </a:rPr>
              <a:t>    </a:t>
            </a:r>
            <a:r>
              <a:rPr b="1" lang="ca" sz="3900">
                <a:latin typeface="Georgia"/>
                <a:ea typeface="Georgia"/>
                <a:cs typeface="Georgia"/>
                <a:sym typeface="Georgia"/>
              </a:rPr>
              <a:t>  </a:t>
            </a:r>
            <a:r>
              <a:rPr b="1" lang="ca" sz="4800">
                <a:latin typeface="Georgia"/>
                <a:ea typeface="Georgia"/>
                <a:cs typeface="Georgia"/>
                <a:sym typeface="Georgia"/>
              </a:rPr>
              <a:t>WILLIAM SHAKESPEARE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0" y="1345275"/>
            <a:ext cx="4992000" cy="377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❖"/>
            </a:pPr>
            <a:r>
              <a:rPr lang="ca">
                <a:solidFill>
                  <a:srgbClr val="FFFFFF"/>
                </a:solidFill>
              </a:rPr>
              <a:t>Born on April 26th, 1564, in Stratford-upon-Avon, England. 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❖"/>
            </a:pPr>
            <a:r>
              <a:rPr lang="ca">
                <a:solidFill>
                  <a:srgbClr val="FFFFFF"/>
                </a:solidFill>
              </a:rPr>
              <a:t>Died on April 23rd, 1616, in Stratford-upon-Avon, England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❖"/>
            </a:pPr>
            <a:r>
              <a:rPr lang="ca">
                <a:solidFill>
                  <a:srgbClr val="FFFFFF"/>
                </a:solidFill>
              </a:rPr>
              <a:t>Poet and playwright.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Char char="❖"/>
            </a:pPr>
            <a:r>
              <a:rPr lang="ca">
                <a:solidFill>
                  <a:schemeClr val="dk1"/>
                </a:solidFill>
              </a:rPr>
              <a:t>June 29th, a cannon set fire to the thatch of the Globe and burned the theatre to the ground. So, they rebuilt “The Globe” theatre.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Char char="❖"/>
            </a:pPr>
            <a:r>
              <a:rPr lang="ca">
                <a:solidFill>
                  <a:schemeClr val="dk1"/>
                </a:solidFill>
              </a:rPr>
              <a:t>Boys dressed like women.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Char char="❖"/>
            </a:pPr>
            <a:r>
              <a:rPr lang="ca">
                <a:solidFill>
                  <a:schemeClr val="dk1"/>
                </a:solidFill>
              </a:rPr>
              <a:t>Famous because of his tragedies.</a:t>
            </a:r>
          </a:p>
        </p:txBody>
      </p:sp>
      <p:pic>
        <p:nvPicPr>
          <p:cNvPr descr="111.jpg"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5200" y="1345262"/>
            <a:ext cx="4063225" cy="33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229725"/>
            <a:ext cx="8520600" cy="834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ca" sz="3600">
                <a:latin typeface="Georgia"/>
                <a:ea typeface="Georgia"/>
                <a:cs typeface="Georgia"/>
                <a:sym typeface="Georgia"/>
              </a:rPr>
              <a:t>    </a:t>
            </a:r>
            <a:r>
              <a:rPr b="1" lang="ca" sz="3900">
                <a:latin typeface="Georgia"/>
                <a:ea typeface="Georgia"/>
                <a:cs typeface="Georgia"/>
                <a:sym typeface="Georgia"/>
              </a:rPr>
              <a:t>IMPORTANT CHARACTERS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1137025" y="1064625"/>
            <a:ext cx="2858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Char char="❖"/>
            </a:pPr>
            <a:r>
              <a:rPr lang="ca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Juliet Capulet                                       </a:t>
            </a:r>
          </a:p>
          <a:p>
            <a:pPr lvl="0">
              <a:spcBef>
                <a:spcPts val="0"/>
              </a:spcBef>
              <a:buNone/>
            </a:pPr>
            <a:r>
              <a:rPr lang="ca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4677000" y="1064625"/>
            <a:ext cx="3468900" cy="3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Char char="❖"/>
            </a:pPr>
            <a:r>
              <a:rPr lang="ca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Romeo Montague</a:t>
            </a:r>
          </a:p>
        </p:txBody>
      </p:sp>
      <p:pic>
        <p:nvPicPr>
          <p:cNvPr descr="e3afe3dqMSmnvJk4YSbMN6.jpg"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4125" y="1598499"/>
            <a:ext cx="2277608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uglas-booth-in-romeo-&amp;-juliet-(2013).jpg"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3837" y="1526296"/>
            <a:ext cx="2315224" cy="3473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2732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ca" sz="3600">
                <a:latin typeface="Georgia"/>
                <a:ea typeface="Georgia"/>
                <a:cs typeface="Georgia"/>
                <a:sym typeface="Georgia"/>
              </a:rPr>
              <a:t>    </a:t>
            </a:r>
            <a:r>
              <a:rPr b="1" lang="ca" sz="3900">
                <a:latin typeface="Georgia"/>
                <a:ea typeface="Georgia"/>
                <a:cs typeface="Georgia"/>
                <a:sym typeface="Georgia"/>
              </a:rPr>
              <a:t>IMPORTANT CHARACTERS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992825" y="1260100"/>
            <a:ext cx="39348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Char char="❖"/>
            </a:pPr>
            <a:r>
              <a:rPr lang="ca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Tybalt Capulet</a:t>
            </a:r>
          </a:p>
        </p:txBody>
      </p:sp>
      <p:pic>
        <p:nvPicPr>
          <p:cNvPr descr="f1ec310cefe147ade7991d8ff68813ec.jpg"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7774" y="1715124"/>
            <a:ext cx="2519175" cy="327492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4557375" y="1327750"/>
            <a:ext cx="3540600" cy="36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Char char="❖"/>
            </a:pPr>
            <a:r>
              <a:rPr lang="ca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Benvolio Montague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tumblr_mmulr2LBY61so5efio1_1280.jpg" id="94" name="Shape 94"/>
          <p:cNvPicPr preferRelativeResize="0"/>
          <p:nvPr/>
        </p:nvPicPr>
        <p:blipFill rotWithShape="1">
          <a:blip r:embed="rId4">
            <a:alphaModFix/>
          </a:blip>
          <a:srcRect b="15439" l="23594" r="41210" t="10650"/>
          <a:stretch/>
        </p:blipFill>
        <p:spPr>
          <a:xfrm>
            <a:off x="5214518" y="1771749"/>
            <a:ext cx="2340534" cy="327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3054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ca" sz="3900">
                <a:latin typeface="Georgia"/>
                <a:ea typeface="Georgia"/>
                <a:cs typeface="Georgia"/>
                <a:sym typeface="Georgia"/>
              </a:rPr>
              <a:t>        IMPORTANT SCENES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66075" y="1141725"/>
            <a:ext cx="4069500" cy="3765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Char char="❖"/>
            </a:pPr>
            <a:r>
              <a:rPr lang="ca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The dance </a:t>
            </a:r>
          </a:p>
        </p:txBody>
      </p:sp>
      <p:pic>
        <p:nvPicPr>
          <p:cNvPr descr="23290508e06748904641a659e84ddf38.jpg" id="101" name="Shape 101"/>
          <p:cNvPicPr preferRelativeResize="0"/>
          <p:nvPr/>
        </p:nvPicPr>
        <p:blipFill rotWithShape="1">
          <a:blip r:embed="rId3">
            <a:alphaModFix/>
          </a:blip>
          <a:srcRect b="0" l="7621" r="0" t="0"/>
          <a:stretch/>
        </p:blipFill>
        <p:spPr>
          <a:xfrm>
            <a:off x="518525" y="1715950"/>
            <a:ext cx="4069500" cy="308431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4735575" y="1195275"/>
            <a:ext cx="4119300" cy="3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Char char="❖"/>
            </a:pPr>
            <a:r>
              <a:rPr lang="ca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The balcony</a:t>
            </a:r>
          </a:p>
        </p:txBody>
      </p:sp>
      <p:pic>
        <p:nvPicPr>
          <p:cNvPr descr="10f6f797a27399e7e1dc363c1d1bf65f.jpg"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5575" y="1840650"/>
            <a:ext cx="4252350" cy="283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3134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ca" sz="3900">
                <a:latin typeface="Georgia"/>
                <a:ea typeface="Georgia"/>
                <a:cs typeface="Georgia"/>
                <a:sym typeface="Georgia"/>
              </a:rPr>
              <a:t>        IMPORTANT SCENES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152475"/>
            <a:ext cx="3886800" cy="376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Char char="❖"/>
            </a:pPr>
            <a:r>
              <a:rPr lang="ca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The secret wedding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rj2.jpg"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750" y="1892199"/>
            <a:ext cx="4696649" cy="26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1602850" y="909075"/>
            <a:ext cx="68898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 txBox="1"/>
          <p:nvPr/>
        </p:nvSpPr>
        <p:spPr>
          <a:xfrm>
            <a:off x="5346875" y="1196100"/>
            <a:ext cx="3600600" cy="33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Char char="❖"/>
            </a:pPr>
            <a:r>
              <a:rPr lang="ca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The lie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a4bcfdc5ef49caec7a3d0723fc94d60f.jpg"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2050" y="2016662"/>
            <a:ext cx="3660247" cy="244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4816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ca" sz="3900">
                <a:latin typeface="Georgia"/>
                <a:ea typeface="Georgia"/>
                <a:cs typeface="Georgia"/>
                <a:sym typeface="Georgia"/>
              </a:rPr>
              <a:t>        IMPORTANT SCENES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152475"/>
            <a:ext cx="4114200" cy="372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Char char="❖"/>
            </a:pPr>
            <a:r>
              <a:rPr lang="ca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The wrongful death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ed42fb0c4db004f8c285634764963d89.jpg"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149" y="1604449"/>
            <a:ext cx="2536350" cy="345532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4354025" y="1224300"/>
            <a:ext cx="4114200" cy="3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Char char="❖"/>
            </a:pPr>
            <a:r>
              <a:rPr lang="ca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Bittersweet ending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romeo-and-juliet-2013-romeo-and-juliet-2013-35804585-3000-2000.jpg"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0024" y="1693374"/>
            <a:ext cx="4919300" cy="327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 rot="-1492113">
            <a:off x="61678" y="1794187"/>
            <a:ext cx="8533355" cy="143538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ca" sz="65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           THANKS FOR YOUR ATTENTION!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