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Entrevistes sobre la fe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311700" y="2834125"/>
            <a:ext cx="8520600" cy="1088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Susana Yu</a:t>
            </a:r>
          </a:p>
          <a:p>
            <a:pPr lvl="0">
              <a:spcBef>
                <a:spcPts val="0"/>
              </a:spcBef>
              <a:buNone/>
            </a:pPr>
            <a:r>
              <a:rPr lang="ca"/>
              <a:t>Pau Rubio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Les Preguntes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buSzPct val="100000"/>
              <a:buAutoNum type="arabicPeriod"/>
            </a:pPr>
            <a:r>
              <a:rPr lang="ca" sz="3000"/>
              <a:t>Creus en alguna religió? En quina?</a:t>
            </a:r>
          </a:p>
          <a:p>
            <a:pPr indent="-419100" lvl="0" marL="457200">
              <a:spcBef>
                <a:spcPts val="0"/>
              </a:spcBef>
              <a:buSzPct val="100000"/>
              <a:buAutoNum type="arabicPeriod"/>
            </a:pPr>
            <a:r>
              <a:rPr lang="ca" sz="3000"/>
              <a:t>Per a tu qui va crear l’univers/món?</a:t>
            </a:r>
          </a:p>
          <a:p>
            <a:pPr indent="-419100" lvl="0" marL="457200">
              <a:spcBef>
                <a:spcPts val="0"/>
              </a:spcBef>
              <a:buSzPct val="100000"/>
              <a:buAutoNum type="arabicPeriod"/>
            </a:pPr>
            <a:r>
              <a:rPr lang="ca" sz="3000"/>
              <a:t>Com definiries el concepte religió?</a:t>
            </a:r>
          </a:p>
          <a:p>
            <a:pPr indent="-419100" lvl="0" marL="457200">
              <a:spcBef>
                <a:spcPts val="0"/>
              </a:spcBef>
              <a:buSzPct val="100000"/>
              <a:buAutoNum type="arabicPeriod"/>
            </a:pPr>
            <a:r>
              <a:rPr lang="ca" sz="3000"/>
              <a:t>Per què és veritat el que tu creus?</a:t>
            </a:r>
          </a:p>
          <a:p>
            <a:pPr indent="-419100" lvl="0" marL="457200">
              <a:spcBef>
                <a:spcPts val="0"/>
              </a:spcBef>
              <a:buSzPct val="100000"/>
              <a:buAutoNum type="arabicPeriod"/>
            </a:pPr>
            <a:r>
              <a:rPr lang="ca" sz="3000"/>
              <a:t>El sentit de la teva vida el busques tú o Déu?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Les seves respostes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525825" y="1381400"/>
            <a:ext cx="3645000" cy="15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a"/>
              <a:t>Persona 1: (increient)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No crec en cap religió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Jo crec que l’univers l’han creat els extraterrestres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Enganya-badocs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Perquè sí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ca"/>
              <a:t>El sentit de la meva vida el busco jo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4866100" y="1381400"/>
            <a:ext cx="3948900" cy="15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a"/>
              <a:t>Persona 2: (increient)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No crec en res ni ho faré mai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Crec que això ho tenen que explicar els </a:t>
            </a:r>
            <a:r>
              <a:rPr lang="ca"/>
              <a:t>científics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P*** m****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Perquè esta demostrat científicament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Només jo tinc dret a decidir com és la meva vida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525825" y="3196775"/>
            <a:ext cx="3645000" cy="15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a"/>
              <a:t>Persona 3: (creient)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Crec en el cristiansme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El món l’ha creat Déu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Per mi la religió és la meva vida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Mai m’ho havia plantejat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Dé</a:t>
            </a:r>
            <a:r>
              <a:rPr lang="ca"/>
              <a:t>u em guia, i gràcies a ell la meva vida té sentit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4866100" y="3196775"/>
            <a:ext cx="3948900" cy="15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ca"/>
              <a:t>Persona 4: (creient)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Crec en l’hinduisme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L’univers l’han creat les deïtats de l’hinduisme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Conjunt de creences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Això ho explica al </a:t>
            </a:r>
            <a:r>
              <a:rPr i="1" lang="ca"/>
              <a:t>Bhagavad-guita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ca"/>
              <a:t>Gràcies a la religió, el meu germà ha superat un càncer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88575"/>
            <a:ext cx="8520600" cy="4350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a" sz="10000"/>
              <a:t>La Nostra Opinió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/>
              <a:t>GRÀCIES PER LA VOSTRA ATENCIÓ </a:t>
            </a:r>
          </a:p>
          <a:p>
            <a:pPr lvl="0" rtl="0">
              <a:spcBef>
                <a:spcPts val="0"/>
              </a:spcBef>
              <a:buNone/>
            </a:pPr>
            <a:r>
              <a:rPr lang="ca"/>
              <a:t>I PARTICIPACIÓ (SE SUPOSA)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