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32" autoAdjust="0"/>
    <p:restoredTop sz="94660"/>
  </p:normalViewPr>
  <p:slideViewPr>
    <p:cSldViewPr snapToGrid="0">
      <p:cViewPr varScale="1">
        <p:scale>
          <a:sx n="74" d="100"/>
          <a:sy n="74"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902D7745-27B3-41D7-89B7-7FB83EC3FE3F}" type="datetimeFigureOut">
              <a:rPr lang="ca-ES" smtClean="0"/>
              <a:t>20/05/2016</a:t>
            </a:fld>
            <a:endParaRPr lang="ca-ES"/>
          </a:p>
        </p:txBody>
      </p:sp>
      <p:sp>
        <p:nvSpPr>
          <p:cNvPr id="5" name="Footer Placeholder 4"/>
          <p:cNvSpPr>
            <a:spLocks noGrp="1"/>
          </p:cNvSpPr>
          <p:nvPr>
            <p:ph type="ftr" sz="quarter" idx="11"/>
          </p:nvPr>
        </p:nvSpPr>
        <p:spPr/>
        <p:txBody>
          <a:bodyPr/>
          <a:lstStyle/>
          <a:p>
            <a:endParaRPr lang="ca-ES"/>
          </a:p>
        </p:txBody>
      </p:sp>
      <p:sp>
        <p:nvSpPr>
          <p:cNvPr id="6" name="Slide Number Placeholder 5"/>
          <p:cNvSpPr>
            <a:spLocks noGrp="1"/>
          </p:cNvSpPr>
          <p:nvPr>
            <p:ph type="sldNum" sz="quarter" idx="12"/>
          </p:nvPr>
        </p:nvSpPr>
        <p:spPr/>
        <p:txBody>
          <a:bodyPr/>
          <a:lstStyle/>
          <a:p>
            <a:fld id="{1AB9373F-3B14-4766-B23F-EA8CC1ACEBE8}" type="slidenum">
              <a:rPr lang="ca-ES" smtClean="0"/>
              <a:t>‹Nº›</a:t>
            </a:fld>
            <a:endParaRPr lang="ca-ES"/>
          </a:p>
        </p:txBody>
      </p:sp>
    </p:spTree>
    <p:extLst>
      <p:ext uri="{BB962C8B-B14F-4D97-AF65-F5344CB8AC3E}">
        <p14:creationId xmlns:p14="http://schemas.microsoft.com/office/powerpoint/2010/main" val="3053872338"/>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02D7745-27B3-41D7-89B7-7FB83EC3FE3F}" type="datetimeFigureOut">
              <a:rPr lang="ca-ES" smtClean="0"/>
              <a:t>20/05/2016</a:t>
            </a:fld>
            <a:endParaRPr lang="ca-ES"/>
          </a:p>
        </p:txBody>
      </p:sp>
      <p:sp>
        <p:nvSpPr>
          <p:cNvPr id="6" name="Footer Placeholder 5"/>
          <p:cNvSpPr>
            <a:spLocks noGrp="1"/>
          </p:cNvSpPr>
          <p:nvPr>
            <p:ph type="ftr" sz="quarter" idx="11"/>
          </p:nvPr>
        </p:nvSpPr>
        <p:spPr/>
        <p:txBody>
          <a:bodyPr/>
          <a:lstStyle/>
          <a:p>
            <a:endParaRPr lang="ca-ES"/>
          </a:p>
        </p:txBody>
      </p:sp>
      <p:sp>
        <p:nvSpPr>
          <p:cNvPr id="7" name="Slide Number Placeholder 6"/>
          <p:cNvSpPr>
            <a:spLocks noGrp="1"/>
          </p:cNvSpPr>
          <p:nvPr>
            <p:ph type="sldNum" sz="quarter" idx="12"/>
          </p:nvPr>
        </p:nvSpPr>
        <p:spPr/>
        <p:txBody>
          <a:bodyPr/>
          <a:lstStyle/>
          <a:p>
            <a:fld id="{1AB9373F-3B14-4766-B23F-EA8CC1ACEBE8}" type="slidenum">
              <a:rPr lang="ca-ES" smtClean="0"/>
              <a:t>‹Nº›</a:t>
            </a:fld>
            <a:endParaRPr lang="ca-ES"/>
          </a:p>
        </p:txBody>
      </p:sp>
    </p:spTree>
    <p:extLst>
      <p:ext uri="{BB962C8B-B14F-4D97-AF65-F5344CB8AC3E}">
        <p14:creationId xmlns:p14="http://schemas.microsoft.com/office/powerpoint/2010/main" val="1878996575"/>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02D7745-27B3-41D7-89B7-7FB83EC3FE3F}" type="datetimeFigureOut">
              <a:rPr lang="ca-ES" smtClean="0"/>
              <a:t>20/05/2016</a:t>
            </a:fld>
            <a:endParaRPr lang="ca-ES"/>
          </a:p>
        </p:txBody>
      </p:sp>
      <p:sp>
        <p:nvSpPr>
          <p:cNvPr id="5" name="Footer Placeholder 4"/>
          <p:cNvSpPr>
            <a:spLocks noGrp="1"/>
          </p:cNvSpPr>
          <p:nvPr>
            <p:ph type="ftr" sz="quarter" idx="11"/>
          </p:nvPr>
        </p:nvSpPr>
        <p:spPr/>
        <p:txBody>
          <a:bodyPr/>
          <a:lstStyle/>
          <a:p>
            <a:endParaRPr lang="ca-ES"/>
          </a:p>
        </p:txBody>
      </p:sp>
      <p:sp>
        <p:nvSpPr>
          <p:cNvPr id="6" name="Slide Number Placeholder 5"/>
          <p:cNvSpPr>
            <a:spLocks noGrp="1"/>
          </p:cNvSpPr>
          <p:nvPr>
            <p:ph type="sldNum" sz="quarter" idx="12"/>
          </p:nvPr>
        </p:nvSpPr>
        <p:spPr/>
        <p:txBody>
          <a:bodyPr/>
          <a:lstStyle/>
          <a:p>
            <a:fld id="{1AB9373F-3B14-4766-B23F-EA8CC1ACEBE8}" type="slidenum">
              <a:rPr lang="ca-ES" smtClean="0"/>
              <a:t>‹Nº›</a:t>
            </a:fld>
            <a:endParaRPr lang="ca-ES"/>
          </a:p>
        </p:txBody>
      </p:sp>
    </p:spTree>
    <p:extLst>
      <p:ext uri="{BB962C8B-B14F-4D97-AF65-F5344CB8AC3E}">
        <p14:creationId xmlns:p14="http://schemas.microsoft.com/office/powerpoint/2010/main" val="3112845496"/>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s-ES" smtClean="0"/>
              <a:t>Haga clic para modificar el estilo de título del patrón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s-ES" smtClean="0"/>
              <a:t>Haga clic para modificar el estilo de texto del patrón</a:t>
            </a:r>
          </a:p>
        </p:txBody>
      </p:sp>
      <p:sp>
        <p:nvSpPr>
          <p:cNvPr id="2" name="Date Placeholder 1"/>
          <p:cNvSpPr>
            <a:spLocks noGrp="1"/>
          </p:cNvSpPr>
          <p:nvPr>
            <p:ph type="dt" sz="half" idx="10"/>
          </p:nvPr>
        </p:nvSpPr>
        <p:spPr/>
        <p:txBody>
          <a:bodyPr/>
          <a:lstStyle/>
          <a:p>
            <a:fld id="{902D7745-27B3-41D7-89B7-7FB83EC3FE3F}" type="datetimeFigureOut">
              <a:rPr lang="ca-ES" smtClean="0"/>
              <a:t>20/05/2016</a:t>
            </a:fld>
            <a:endParaRPr lang="ca-ES"/>
          </a:p>
        </p:txBody>
      </p:sp>
      <p:sp>
        <p:nvSpPr>
          <p:cNvPr id="3" name="Footer Placeholder 2"/>
          <p:cNvSpPr>
            <a:spLocks noGrp="1"/>
          </p:cNvSpPr>
          <p:nvPr>
            <p:ph type="ftr" sz="quarter" idx="11"/>
          </p:nvPr>
        </p:nvSpPr>
        <p:spPr/>
        <p:txBody>
          <a:bodyPr/>
          <a:lstStyle/>
          <a:p>
            <a:endParaRPr lang="ca-ES"/>
          </a:p>
        </p:txBody>
      </p:sp>
      <p:sp>
        <p:nvSpPr>
          <p:cNvPr id="4" name="Slide Number Placeholder 3"/>
          <p:cNvSpPr>
            <a:spLocks noGrp="1"/>
          </p:cNvSpPr>
          <p:nvPr>
            <p:ph type="sldNum" sz="quarter" idx="12"/>
          </p:nvPr>
        </p:nvSpPr>
        <p:spPr/>
        <p:txBody>
          <a:bodyPr/>
          <a:lstStyle/>
          <a:p>
            <a:fld id="{1AB9373F-3B14-4766-B23F-EA8CC1ACEBE8}" type="slidenum">
              <a:rPr lang="ca-ES" smtClean="0"/>
              <a:t>‹Nº›</a:t>
            </a:fld>
            <a:endParaRPr lang="ca-ES"/>
          </a:p>
        </p:txBody>
      </p:sp>
    </p:spTree>
    <p:extLst>
      <p:ext uri="{BB962C8B-B14F-4D97-AF65-F5344CB8AC3E}">
        <p14:creationId xmlns:p14="http://schemas.microsoft.com/office/powerpoint/2010/main" val="4173675805"/>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02D7745-27B3-41D7-89B7-7FB83EC3FE3F}" type="datetimeFigureOut">
              <a:rPr lang="ca-ES" smtClean="0"/>
              <a:t>20/05/2016</a:t>
            </a:fld>
            <a:endParaRPr lang="ca-ES"/>
          </a:p>
        </p:txBody>
      </p:sp>
      <p:sp>
        <p:nvSpPr>
          <p:cNvPr id="5" name="Footer Placeholder 4"/>
          <p:cNvSpPr>
            <a:spLocks noGrp="1"/>
          </p:cNvSpPr>
          <p:nvPr>
            <p:ph type="ftr" sz="quarter" idx="11"/>
          </p:nvPr>
        </p:nvSpPr>
        <p:spPr/>
        <p:txBody>
          <a:bodyPr/>
          <a:lstStyle/>
          <a:p>
            <a:endParaRPr lang="ca-ES"/>
          </a:p>
        </p:txBody>
      </p:sp>
      <p:sp>
        <p:nvSpPr>
          <p:cNvPr id="6" name="Slide Number Placeholder 5"/>
          <p:cNvSpPr>
            <a:spLocks noGrp="1"/>
          </p:cNvSpPr>
          <p:nvPr>
            <p:ph type="sldNum" sz="quarter" idx="12"/>
          </p:nvPr>
        </p:nvSpPr>
        <p:spPr/>
        <p:txBody>
          <a:bodyPr/>
          <a:lstStyle/>
          <a:p>
            <a:fld id="{1AB9373F-3B14-4766-B23F-EA8CC1ACEBE8}" type="slidenum">
              <a:rPr lang="ca-ES" smtClean="0"/>
              <a:t>‹Nº›</a:t>
            </a:fld>
            <a:endParaRPr lang="ca-ES"/>
          </a:p>
        </p:txBody>
      </p:sp>
    </p:spTree>
    <p:extLst>
      <p:ext uri="{BB962C8B-B14F-4D97-AF65-F5344CB8AC3E}">
        <p14:creationId xmlns:p14="http://schemas.microsoft.com/office/powerpoint/2010/main" val="2570847192"/>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02D7745-27B3-41D7-89B7-7FB83EC3FE3F}" type="datetimeFigureOut">
              <a:rPr lang="ca-ES" smtClean="0"/>
              <a:t>20/05/2016</a:t>
            </a:fld>
            <a:endParaRPr lang="ca-ES"/>
          </a:p>
        </p:txBody>
      </p:sp>
      <p:sp>
        <p:nvSpPr>
          <p:cNvPr id="5" name="Footer Placeholder 4"/>
          <p:cNvSpPr>
            <a:spLocks noGrp="1"/>
          </p:cNvSpPr>
          <p:nvPr>
            <p:ph type="ftr" sz="quarter" idx="11"/>
          </p:nvPr>
        </p:nvSpPr>
        <p:spPr/>
        <p:txBody>
          <a:bodyPr/>
          <a:lstStyle/>
          <a:p>
            <a:endParaRPr lang="ca-ES"/>
          </a:p>
        </p:txBody>
      </p:sp>
      <p:sp>
        <p:nvSpPr>
          <p:cNvPr id="6" name="Slide Number Placeholder 5"/>
          <p:cNvSpPr>
            <a:spLocks noGrp="1"/>
          </p:cNvSpPr>
          <p:nvPr>
            <p:ph type="sldNum" sz="quarter" idx="12"/>
          </p:nvPr>
        </p:nvSpPr>
        <p:spPr/>
        <p:txBody>
          <a:bodyPr/>
          <a:lstStyle/>
          <a:p>
            <a:fld id="{1AB9373F-3B14-4766-B23F-EA8CC1ACEBE8}" type="slidenum">
              <a:rPr lang="ca-ES" smtClean="0"/>
              <a:t>‹Nº›</a:t>
            </a:fld>
            <a:endParaRPr lang="ca-ES"/>
          </a:p>
        </p:txBody>
      </p:sp>
    </p:spTree>
    <p:extLst>
      <p:ext uri="{BB962C8B-B14F-4D97-AF65-F5344CB8AC3E}">
        <p14:creationId xmlns:p14="http://schemas.microsoft.com/office/powerpoint/2010/main" val="1428968635"/>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02D7745-27B3-41D7-89B7-7FB83EC3FE3F}" type="datetimeFigureOut">
              <a:rPr lang="ca-ES" smtClean="0"/>
              <a:t>20/05/2016</a:t>
            </a:fld>
            <a:endParaRPr lang="ca-ES"/>
          </a:p>
        </p:txBody>
      </p:sp>
      <p:sp>
        <p:nvSpPr>
          <p:cNvPr id="5" name="Footer Placeholder 4"/>
          <p:cNvSpPr>
            <a:spLocks noGrp="1"/>
          </p:cNvSpPr>
          <p:nvPr>
            <p:ph type="ftr" sz="quarter" idx="11"/>
          </p:nvPr>
        </p:nvSpPr>
        <p:spPr/>
        <p:txBody>
          <a:bodyPr/>
          <a:lstStyle/>
          <a:p>
            <a:endParaRPr lang="ca-ES"/>
          </a:p>
        </p:txBody>
      </p:sp>
      <p:sp>
        <p:nvSpPr>
          <p:cNvPr id="6" name="Slide Number Placeholder 5"/>
          <p:cNvSpPr>
            <a:spLocks noGrp="1"/>
          </p:cNvSpPr>
          <p:nvPr>
            <p:ph type="sldNum" sz="quarter" idx="12"/>
          </p:nvPr>
        </p:nvSpPr>
        <p:spPr/>
        <p:txBody>
          <a:bodyPr/>
          <a:lstStyle/>
          <a:p>
            <a:fld id="{1AB9373F-3B14-4766-B23F-EA8CC1ACEBE8}" type="slidenum">
              <a:rPr lang="ca-ES" smtClean="0"/>
              <a:t>‹Nº›</a:t>
            </a:fld>
            <a:endParaRPr lang="ca-ES"/>
          </a:p>
        </p:txBody>
      </p:sp>
    </p:spTree>
    <p:extLst>
      <p:ext uri="{BB962C8B-B14F-4D97-AF65-F5344CB8AC3E}">
        <p14:creationId xmlns:p14="http://schemas.microsoft.com/office/powerpoint/2010/main" val="2204861464"/>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02D7745-27B3-41D7-89B7-7FB83EC3FE3F}" type="datetimeFigureOut">
              <a:rPr lang="ca-ES" smtClean="0"/>
              <a:t>20/05/2016</a:t>
            </a:fld>
            <a:endParaRPr lang="ca-ES"/>
          </a:p>
        </p:txBody>
      </p:sp>
      <p:sp>
        <p:nvSpPr>
          <p:cNvPr id="5" name="Footer Placeholder 4"/>
          <p:cNvSpPr>
            <a:spLocks noGrp="1"/>
          </p:cNvSpPr>
          <p:nvPr>
            <p:ph type="ftr" sz="quarter" idx="11"/>
          </p:nvPr>
        </p:nvSpPr>
        <p:spPr/>
        <p:txBody>
          <a:bodyPr/>
          <a:lstStyle/>
          <a:p>
            <a:endParaRPr lang="ca-ES"/>
          </a:p>
        </p:txBody>
      </p:sp>
      <p:sp>
        <p:nvSpPr>
          <p:cNvPr id="6" name="Slide Number Placeholder 5"/>
          <p:cNvSpPr>
            <a:spLocks noGrp="1"/>
          </p:cNvSpPr>
          <p:nvPr>
            <p:ph type="sldNum" sz="quarter" idx="12"/>
          </p:nvPr>
        </p:nvSpPr>
        <p:spPr/>
        <p:txBody>
          <a:bodyPr/>
          <a:lstStyle/>
          <a:p>
            <a:fld id="{1AB9373F-3B14-4766-B23F-EA8CC1ACEBE8}" type="slidenum">
              <a:rPr lang="ca-ES" smtClean="0"/>
              <a:t>‹Nº›</a:t>
            </a:fld>
            <a:endParaRPr lang="ca-ES"/>
          </a:p>
        </p:txBody>
      </p:sp>
    </p:spTree>
    <p:extLst>
      <p:ext uri="{BB962C8B-B14F-4D97-AF65-F5344CB8AC3E}">
        <p14:creationId xmlns:p14="http://schemas.microsoft.com/office/powerpoint/2010/main" val="2580970703"/>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02D7745-27B3-41D7-89B7-7FB83EC3FE3F}" type="datetimeFigureOut">
              <a:rPr lang="ca-ES" smtClean="0"/>
              <a:t>20/05/2016</a:t>
            </a:fld>
            <a:endParaRPr lang="ca-ES"/>
          </a:p>
        </p:txBody>
      </p:sp>
      <p:sp>
        <p:nvSpPr>
          <p:cNvPr id="6" name="Footer Placeholder 5"/>
          <p:cNvSpPr>
            <a:spLocks noGrp="1"/>
          </p:cNvSpPr>
          <p:nvPr>
            <p:ph type="ftr" sz="quarter" idx="11"/>
          </p:nvPr>
        </p:nvSpPr>
        <p:spPr/>
        <p:txBody>
          <a:bodyPr/>
          <a:lstStyle/>
          <a:p>
            <a:endParaRPr lang="ca-ES"/>
          </a:p>
        </p:txBody>
      </p:sp>
      <p:sp>
        <p:nvSpPr>
          <p:cNvPr id="7" name="Slide Number Placeholder 6"/>
          <p:cNvSpPr>
            <a:spLocks noGrp="1"/>
          </p:cNvSpPr>
          <p:nvPr>
            <p:ph type="sldNum" sz="quarter" idx="12"/>
          </p:nvPr>
        </p:nvSpPr>
        <p:spPr/>
        <p:txBody>
          <a:bodyPr/>
          <a:lstStyle/>
          <a:p>
            <a:fld id="{1AB9373F-3B14-4766-B23F-EA8CC1ACEBE8}" type="slidenum">
              <a:rPr lang="ca-ES" smtClean="0"/>
              <a:t>‹Nº›</a:t>
            </a:fld>
            <a:endParaRPr lang="ca-ES"/>
          </a:p>
        </p:txBody>
      </p:sp>
    </p:spTree>
    <p:extLst>
      <p:ext uri="{BB962C8B-B14F-4D97-AF65-F5344CB8AC3E}">
        <p14:creationId xmlns:p14="http://schemas.microsoft.com/office/powerpoint/2010/main" val="2669795009"/>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02D7745-27B3-41D7-89B7-7FB83EC3FE3F}" type="datetimeFigureOut">
              <a:rPr lang="ca-ES" smtClean="0"/>
              <a:t>20/05/2016</a:t>
            </a:fld>
            <a:endParaRPr lang="ca-ES"/>
          </a:p>
        </p:txBody>
      </p:sp>
      <p:sp>
        <p:nvSpPr>
          <p:cNvPr id="8" name="Footer Placeholder 7"/>
          <p:cNvSpPr>
            <a:spLocks noGrp="1"/>
          </p:cNvSpPr>
          <p:nvPr>
            <p:ph type="ftr" sz="quarter" idx="11"/>
          </p:nvPr>
        </p:nvSpPr>
        <p:spPr/>
        <p:txBody>
          <a:bodyPr/>
          <a:lstStyle/>
          <a:p>
            <a:endParaRPr lang="ca-ES"/>
          </a:p>
        </p:txBody>
      </p:sp>
      <p:sp>
        <p:nvSpPr>
          <p:cNvPr id="9" name="Slide Number Placeholder 8"/>
          <p:cNvSpPr>
            <a:spLocks noGrp="1"/>
          </p:cNvSpPr>
          <p:nvPr>
            <p:ph type="sldNum" sz="quarter" idx="12"/>
          </p:nvPr>
        </p:nvSpPr>
        <p:spPr/>
        <p:txBody>
          <a:bodyPr/>
          <a:lstStyle/>
          <a:p>
            <a:fld id="{1AB9373F-3B14-4766-B23F-EA8CC1ACEBE8}" type="slidenum">
              <a:rPr lang="ca-ES" smtClean="0"/>
              <a:t>‹Nº›</a:t>
            </a:fld>
            <a:endParaRPr lang="ca-ES"/>
          </a:p>
        </p:txBody>
      </p:sp>
    </p:spTree>
    <p:extLst>
      <p:ext uri="{BB962C8B-B14F-4D97-AF65-F5344CB8AC3E}">
        <p14:creationId xmlns:p14="http://schemas.microsoft.com/office/powerpoint/2010/main" val="265782372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02D7745-27B3-41D7-89B7-7FB83EC3FE3F}" type="datetimeFigureOut">
              <a:rPr lang="ca-ES" smtClean="0"/>
              <a:t>20/05/2016</a:t>
            </a:fld>
            <a:endParaRPr lang="ca-ES"/>
          </a:p>
        </p:txBody>
      </p:sp>
      <p:sp>
        <p:nvSpPr>
          <p:cNvPr id="4" name="Footer Placeholder 3"/>
          <p:cNvSpPr>
            <a:spLocks noGrp="1"/>
          </p:cNvSpPr>
          <p:nvPr>
            <p:ph type="ftr" sz="quarter" idx="11"/>
          </p:nvPr>
        </p:nvSpPr>
        <p:spPr/>
        <p:txBody>
          <a:bodyPr/>
          <a:lstStyle/>
          <a:p>
            <a:endParaRPr lang="ca-ES"/>
          </a:p>
        </p:txBody>
      </p:sp>
      <p:sp>
        <p:nvSpPr>
          <p:cNvPr id="5" name="Slide Number Placeholder 4"/>
          <p:cNvSpPr>
            <a:spLocks noGrp="1"/>
          </p:cNvSpPr>
          <p:nvPr>
            <p:ph type="sldNum" sz="quarter" idx="12"/>
          </p:nvPr>
        </p:nvSpPr>
        <p:spPr/>
        <p:txBody>
          <a:bodyPr/>
          <a:lstStyle/>
          <a:p>
            <a:fld id="{1AB9373F-3B14-4766-B23F-EA8CC1ACEBE8}" type="slidenum">
              <a:rPr lang="ca-ES" smtClean="0"/>
              <a:t>‹Nº›</a:t>
            </a:fld>
            <a:endParaRPr lang="ca-ES"/>
          </a:p>
        </p:txBody>
      </p:sp>
    </p:spTree>
    <p:extLst>
      <p:ext uri="{BB962C8B-B14F-4D97-AF65-F5344CB8AC3E}">
        <p14:creationId xmlns:p14="http://schemas.microsoft.com/office/powerpoint/2010/main" val="3767035703"/>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2D7745-27B3-41D7-89B7-7FB83EC3FE3F}" type="datetimeFigureOut">
              <a:rPr lang="ca-ES" smtClean="0"/>
              <a:t>20/05/2016</a:t>
            </a:fld>
            <a:endParaRPr lang="ca-ES"/>
          </a:p>
        </p:txBody>
      </p:sp>
      <p:sp>
        <p:nvSpPr>
          <p:cNvPr id="3" name="Footer Placeholder 2"/>
          <p:cNvSpPr>
            <a:spLocks noGrp="1"/>
          </p:cNvSpPr>
          <p:nvPr>
            <p:ph type="ftr" sz="quarter" idx="11"/>
          </p:nvPr>
        </p:nvSpPr>
        <p:spPr/>
        <p:txBody>
          <a:bodyPr/>
          <a:lstStyle/>
          <a:p>
            <a:endParaRPr lang="ca-ES"/>
          </a:p>
        </p:txBody>
      </p:sp>
      <p:sp>
        <p:nvSpPr>
          <p:cNvPr id="4" name="Slide Number Placeholder 3"/>
          <p:cNvSpPr>
            <a:spLocks noGrp="1"/>
          </p:cNvSpPr>
          <p:nvPr>
            <p:ph type="sldNum" sz="quarter" idx="12"/>
          </p:nvPr>
        </p:nvSpPr>
        <p:spPr/>
        <p:txBody>
          <a:bodyPr/>
          <a:lstStyle/>
          <a:p>
            <a:fld id="{1AB9373F-3B14-4766-B23F-EA8CC1ACEBE8}" type="slidenum">
              <a:rPr lang="ca-ES" smtClean="0"/>
              <a:t>‹Nº›</a:t>
            </a:fld>
            <a:endParaRPr lang="ca-ES"/>
          </a:p>
        </p:txBody>
      </p:sp>
    </p:spTree>
    <p:extLst>
      <p:ext uri="{BB962C8B-B14F-4D97-AF65-F5344CB8AC3E}">
        <p14:creationId xmlns:p14="http://schemas.microsoft.com/office/powerpoint/2010/main" val="2308518874"/>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02D7745-27B3-41D7-89B7-7FB83EC3FE3F}" type="datetimeFigureOut">
              <a:rPr lang="ca-ES" smtClean="0"/>
              <a:t>20/05/2016</a:t>
            </a:fld>
            <a:endParaRPr lang="ca-ES"/>
          </a:p>
        </p:txBody>
      </p:sp>
      <p:sp>
        <p:nvSpPr>
          <p:cNvPr id="6" name="Footer Placeholder 5"/>
          <p:cNvSpPr>
            <a:spLocks noGrp="1"/>
          </p:cNvSpPr>
          <p:nvPr>
            <p:ph type="ftr" sz="quarter" idx="11"/>
          </p:nvPr>
        </p:nvSpPr>
        <p:spPr/>
        <p:txBody>
          <a:bodyPr/>
          <a:lstStyle/>
          <a:p>
            <a:endParaRPr lang="ca-ES"/>
          </a:p>
        </p:txBody>
      </p:sp>
      <p:sp>
        <p:nvSpPr>
          <p:cNvPr id="7" name="Slide Number Placeholder 6"/>
          <p:cNvSpPr>
            <a:spLocks noGrp="1"/>
          </p:cNvSpPr>
          <p:nvPr>
            <p:ph type="sldNum" sz="quarter" idx="12"/>
          </p:nvPr>
        </p:nvSpPr>
        <p:spPr/>
        <p:txBody>
          <a:bodyPr/>
          <a:lstStyle/>
          <a:p>
            <a:fld id="{1AB9373F-3B14-4766-B23F-EA8CC1ACEBE8}" type="slidenum">
              <a:rPr lang="ca-ES" smtClean="0"/>
              <a:t>‹Nº›</a:t>
            </a:fld>
            <a:endParaRPr lang="ca-ES"/>
          </a:p>
        </p:txBody>
      </p:sp>
    </p:spTree>
    <p:extLst>
      <p:ext uri="{BB962C8B-B14F-4D97-AF65-F5344CB8AC3E}">
        <p14:creationId xmlns:p14="http://schemas.microsoft.com/office/powerpoint/2010/main" val="3731162038"/>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s-ES" smtClean="0"/>
              <a:t>Haga clic para modificar el estilo de título del patrón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3885810" y="6041362"/>
            <a:ext cx="976879" cy="365125"/>
          </a:xfrm>
        </p:spPr>
        <p:txBody>
          <a:bodyPr/>
          <a:lstStyle/>
          <a:p>
            <a:fld id="{902D7745-27B3-41D7-89B7-7FB83EC3FE3F}" type="datetimeFigureOut">
              <a:rPr lang="ca-ES" smtClean="0"/>
              <a:t>20/05/2016</a:t>
            </a:fld>
            <a:endParaRPr lang="ca-ES"/>
          </a:p>
        </p:txBody>
      </p:sp>
      <p:sp>
        <p:nvSpPr>
          <p:cNvPr id="6" name="Footer Placeholder 5"/>
          <p:cNvSpPr>
            <a:spLocks noGrp="1"/>
          </p:cNvSpPr>
          <p:nvPr>
            <p:ph type="ftr" sz="quarter" idx="11"/>
          </p:nvPr>
        </p:nvSpPr>
        <p:spPr>
          <a:xfrm>
            <a:off x="590396" y="6041362"/>
            <a:ext cx="3295413" cy="365125"/>
          </a:xfrm>
        </p:spPr>
        <p:txBody>
          <a:bodyPr/>
          <a:lstStyle/>
          <a:p>
            <a:endParaRPr lang="ca-ES"/>
          </a:p>
        </p:txBody>
      </p:sp>
      <p:sp>
        <p:nvSpPr>
          <p:cNvPr id="7" name="Slide Number Placeholder 6"/>
          <p:cNvSpPr>
            <a:spLocks noGrp="1"/>
          </p:cNvSpPr>
          <p:nvPr>
            <p:ph type="sldNum" sz="quarter" idx="12"/>
          </p:nvPr>
        </p:nvSpPr>
        <p:spPr>
          <a:xfrm>
            <a:off x="4862689" y="5915888"/>
            <a:ext cx="1062155" cy="490599"/>
          </a:xfrm>
        </p:spPr>
        <p:txBody>
          <a:bodyPr/>
          <a:lstStyle/>
          <a:p>
            <a:fld id="{1AB9373F-3B14-4766-B23F-EA8CC1ACEBE8}" type="slidenum">
              <a:rPr lang="ca-ES" smtClean="0"/>
              <a:t>‹Nº›</a:t>
            </a:fld>
            <a:endParaRPr lang="ca-ES"/>
          </a:p>
        </p:txBody>
      </p:sp>
    </p:spTree>
    <p:extLst>
      <p:ext uri="{BB962C8B-B14F-4D97-AF65-F5344CB8AC3E}">
        <p14:creationId xmlns:p14="http://schemas.microsoft.com/office/powerpoint/2010/main" val="3625313173"/>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ca-E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902D7745-27B3-41D7-89B7-7FB83EC3FE3F}" type="datetimeFigureOut">
              <a:rPr lang="ca-ES" smtClean="0"/>
              <a:t>20/05/2016</a:t>
            </a:fld>
            <a:endParaRPr lang="ca-E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1AB9373F-3B14-4766-B23F-EA8CC1ACEBE8}" type="slidenum">
              <a:rPr lang="ca-ES" smtClean="0"/>
              <a:t>‹Nº›</a:t>
            </a:fld>
            <a:endParaRPr lang="ca-ES"/>
          </a:p>
        </p:txBody>
      </p:sp>
    </p:spTree>
    <p:extLst>
      <p:ext uri="{BB962C8B-B14F-4D97-AF65-F5344CB8AC3E}">
        <p14:creationId xmlns:p14="http://schemas.microsoft.com/office/powerpoint/2010/main" val="286054634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ransition spd="slow">
    <p:push dir="u"/>
  </p:transition>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ca-ES" dirty="0" smtClean="0"/>
              <a:t>ENERGIA SOLAR TÈRMICA</a:t>
            </a:r>
            <a:endParaRPr lang="ca-ES" dirty="0"/>
          </a:p>
        </p:txBody>
      </p:sp>
      <p:sp>
        <p:nvSpPr>
          <p:cNvPr id="3" name="Subtítulo 2"/>
          <p:cNvSpPr>
            <a:spLocks noGrp="1"/>
          </p:cNvSpPr>
          <p:nvPr>
            <p:ph type="subTitle" idx="1"/>
          </p:nvPr>
        </p:nvSpPr>
        <p:spPr>
          <a:xfrm>
            <a:off x="810001" y="5280847"/>
            <a:ext cx="10572000" cy="810860"/>
          </a:xfrm>
        </p:spPr>
        <p:txBody>
          <a:bodyPr>
            <a:normAutofit/>
          </a:bodyPr>
          <a:lstStyle/>
          <a:p>
            <a:r>
              <a:rPr lang="ca-ES" dirty="0" smtClean="0"/>
              <a:t>Susana </a:t>
            </a:r>
            <a:r>
              <a:rPr lang="ca-ES" dirty="0" err="1" smtClean="0"/>
              <a:t>Yu</a:t>
            </a:r>
            <a:r>
              <a:rPr lang="ca-ES" dirty="0" smtClean="0"/>
              <a:t>, Pau Rubio, Laura Tanta, </a:t>
            </a:r>
            <a:r>
              <a:rPr lang="ca-ES" dirty="0" err="1" smtClean="0"/>
              <a:t>Tino</a:t>
            </a:r>
            <a:r>
              <a:rPr lang="ca-ES" dirty="0" smtClean="0"/>
              <a:t> Blanco, Alex Vecino</a:t>
            </a:r>
          </a:p>
          <a:p>
            <a:r>
              <a:rPr lang="ca-ES" dirty="0" smtClean="0"/>
              <a:t>2C</a:t>
            </a:r>
            <a:endParaRPr lang="ca-ES" dirty="0"/>
          </a:p>
        </p:txBody>
      </p:sp>
    </p:spTree>
    <p:extLst>
      <p:ext uri="{BB962C8B-B14F-4D97-AF65-F5344CB8AC3E}">
        <p14:creationId xmlns:p14="http://schemas.microsoft.com/office/powerpoint/2010/main" val="148392544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PARTS D’UN CAPTADOR SOLAR</a:t>
            </a:r>
            <a:endParaRPr lang="ca-ES" dirty="0"/>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98169" y="2222500"/>
            <a:ext cx="5195661" cy="3636963"/>
          </a:xfrm>
        </p:spPr>
      </p:pic>
      <p:sp>
        <p:nvSpPr>
          <p:cNvPr id="5" name="CuadroTexto 4"/>
          <p:cNvSpPr txBox="1"/>
          <p:nvPr/>
        </p:nvSpPr>
        <p:spPr>
          <a:xfrm>
            <a:off x="643944" y="2331076"/>
            <a:ext cx="3039414" cy="1200329"/>
          </a:xfrm>
          <a:prstGeom prst="rect">
            <a:avLst/>
          </a:prstGeom>
          <a:noFill/>
        </p:spPr>
        <p:txBody>
          <a:bodyPr wrap="square" rtlCol="0">
            <a:spAutoFit/>
          </a:bodyPr>
          <a:lstStyle/>
          <a:p>
            <a:pPr marL="342900" indent="-342900">
              <a:buFont typeface="+mj-lt"/>
              <a:buAutoNum type="arabicPeriod"/>
            </a:pPr>
            <a:r>
              <a:rPr lang="ca-ES" dirty="0" smtClean="0"/>
              <a:t>Captador Solar</a:t>
            </a:r>
          </a:p>
          <a:p>
            <a:pPr marL="342900" indent="-342900">
              <a:buFont typeface="+mj-lt"/>
              <a:buAutoNum type="arabicPeriod"/>
            </a:pPr>
            <a:r>
              <a:rPr lang="ca-ES" dirty="0" smtClean="0"/>
              <a:t>Serpentí</a:t>
            </a:r>
          </a:p>
          <a:p>
            <a:pPr marL="342900" indent="-342900">
              <a:buFont typeface="+mj-lt"/>
              <a:buAutoNum type="arabicPeriod"/>
            </a:pPr>
            <a:r>
              <a:rPr lang="ca-ES" dirty="0" smtClean="0"/>
              <a:t>Dipòsit d’aigua</a:t>
            </a:r>
          </a:p>
          <a:p>
            <a:pPr marL="342900" indent="-342900">
              <a:buFont typeface="+mj-lt"/>
              <a:buAutoNum type="arabicPeriod"/>
            </a:pPr>
            <a:r>
              <a:rPr lang="ca-ES" dirty="0" smtClean="0"/>
              <a:t>Aïllant</a:t>
            </a:r>
          </a:p>
        </p:txBody>
      </p:sp>
    </p:spTree>
    <p:extLst>
      <p:ext uri="{BB962C8B-B14F-4D97-AF65-F5344CB8AC3E}">
        <p14:creationId xmlns:p14="http://schemas.microsoft.com/office/powerpoint/2010/main" val="131275864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ca-ES" dirty="0" smtClean="0"/>
              <a:t>TEMPERATURA DEL AIRE DINS DEL CAPTADOR</a:t>
            </a:r>
            <a:endParaRPr lang="ca-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401621494"/>
              </p:ext>
            </p:extLst>
          </p:nvPr>
        </p:nvGraphicFramePr>
        <p:xfrm>
          <a:off x="819149" y="2328938"/>
          <a:ext cx="10553700" cy="2333149"/>
        </p:xfrm>
        <a:graphic>
          <a:graphicData uri="http://schemas.openxmlformats.org/drawingml/2006/table">
            <a:tbl>
              <a:tblPr firstRow="1" bandRow="1">
                <a:tableStyleId>{5C22544A-7EE6-4342-B048-85BDC9FD1C3A}</a:tableStyleId>
              </a:tblPr>
              <a:tblGrid>
                <a:gridCol w="2638425"/>
                <a:gridCol w="2638425"/>
                <a:gridCol w="2638425"/>
                <a:gridCol w="2638425"/>
              </a:tblGrid>
              <a:tr h="804314">
                <a:tc>
                  <a:txBody>
                    <a:bodyPr/>
                    <a:lstStyle/>
                    <a:p>
                      <a:pPr algn="ctr"/>
                      <a:endParaRPr lang="ca-ES" sz="2800" dirty="0"/>
                    </a:p>
                  </a:txBody>
                  <a:tcPr marL="91772" marR="91772" anchor="ctr"/>
                </a:tc>
                <a:tc>
                  <a:txBody>
                    <a:bodyPr/>
                    <a:lstStyle/>
                    <a:p>
                      <a:pPr algn="ctr"/>
                      <a:r>
                        <a:rPr lang="ca-ES" sz="2800" dirty="0" smtClean="0"/>
                        <a:t>Tº</a:t>
                      </a:r>
                      <a:r>
                        <a:rPr lang="ca-ES" sz="2800" baseline="0" dirty="0" smtClean="0"/>
                        <a:t> inicial</a:t>
                      </a:r>
                      <a:endParaRPr lang="ca-ES" sz="2800" dirty="0"/>
                    </a:p>
                  </a:txBody>
                  <a:tcPr marL="91772" marR="91772" anchor="ctr"/>
                </a:tc>
                <a:tc>
                  <a:txBody>
                    <a:bodyPr/>
                    <a:lstStyle/>
                    <a:p>
                      <a:pPr algn="ctr"/>
                      <a:r>
                        <a:rPr lang="ca-ES" sz="2800" dirty="0" smtClean="0"/>
                        <a:t>Tº final</a:t>
                      </a:r>
                      <a:endParaRPr lang="ca-ES" sz="2800" dirty="0"/>
                    </a:p>
                  </a:txBody>
                  <a:tcPr marL="91772" marR="91772" anchor="ctr"/>
                </a:tc>
                <a:tc>
                  <a:txBody>
                    <a:bodyPr/>
                    <a:lstStyle/>
                    <a:p>
                      <a:pPr algn="ctr"/>
                      <a:r>
                        <a:rPr lang="ca-ES" sz="2800" dirty="0" smtClean="0"/>
                        <a:t>Diferencia de Tº</a:t>
                      </a:r>
                      <a:endParaRPr lang="ca-ES" sz="2800" dirty="0"/>
                    </a:p>
                  </a:txBody>
                  <a:tcPr marL="91772" marR="91772" anchor="ctr"/>
                </a:tc>
              </a:tr>
              <a:tr h="1388269">
                <a:tc>
                  <a:txBody>
                    <a:bodyPr/>
                    <a:lstStyle/>
                    <a:p>
                      <a:pPr algn="ctr"/>
                      <a:r>
                        <a:rPr lang="ca-ES" sz="2800" dirty="0" smtClean="0"/>
                        <a:t>Aire</a:t>
                      </a:r>
                      <a:r>
                        <a:rPr lang="ca-ES" sz="2800" baseline="0" dirty="0" smtClean="0"/>
                        <a:t> dins del captador solar</a:t>
                      </a:r>
                      <a:endParaRPr lang="ca-ES" sz="2800" dirty="0"/>
                    </a:p>
                  </a:txBody>
                  <a:tcPr marL="91772" marR="91772" anchor="ctr"/>
                </a:tc>
                <a:tc>
                  <a:txBody>
                    <a:bodyPr/>
                    <a:lstStyle/>
                    <a:p>
                      <a:pPr algn="ctr"/>
                      <a:r>
                        <a:rPr lang="ca-ES" sz="2800" dirty="0" smtClean="0"/>
                        <a:t>20,0º</a:t>
                      </a:r>
                      <a:endParaRPr lang="ca-ES" sz="2800" dirty="0"/>
                    </a:p>
                  </a:txBody>
                  <a:tcPr marL="91772" marR="91772" anchor="ctr"/>
                </a:tc>
                <a:tc>
                  <a:txBody>
                    <a:bodyPr/>
                    <a:lstStyle/>
                    <a:p>
                      <a:pPr algn="ctr"/>
                      <a:r>
                        <a:rPr lang="ca-ES" sz="2800" dirty="0" smtClean="0"/>
                        <a:t>48,5º</a:t>
                      </a:r>
                      <a:endParaRPr lang="ca-ES" sz="2800" dirty="0"/>
                    </a:p>
                  </a:txBody>
                  <a:tcPr marL="91772" marR="91772" anchor="ctr"/>
                </a:tc>
                <a:tc>
                  <a:txBody>
                    <a:bodyPr/>
                    <a:lstStyle/>
                    <a:p>
                      <a:pPr algn="ctr"/>
                      <a:r>
                        <a:rPr lang="ca-ES" sz="2800" dirty="0" smtClean="0"/>
                        <a:t>28,5º</a:t>
                      </a:r>
                      <a:endParaRPr lang="ca-ES" sz="2800" dirty="0"/>
                    </a:p>
                  </a:txBody>
                  <a:tcPr marL="91772" marR="91772" anchor="ctr"/>
                </a:tc>
              </a:tr>
            </a:tbl>
          </a:graphicData>
        </a:graphic>
      </p:graphicFrame>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08829" y="4662087"/>
            <a:ext cx="1873169" cy="1743345"/>
          </a:xfrm>
          <a:prstGeom prst="rect">
            <a:avLst/>
          </a:prstGeom>
        </p:spPr>
      </p:pic>
      <p:sp>
        <p:nvSpPr>
          <p:cNvPr id="6" name="CuadroTexto 5"/>
          <p:cNvSpPr txBox="1"/>
          <p:nvPr/>
        </p:nvSpPr>
        <p:spPr>
          <a:xfrm>
            <a:off x="838200" y="5164428"/>
            <a:ext cx="8717924" cy="369332"/>
          </a:xfrm>
          <a:prstGeom prst="rect">
            <a:avLst/>
          </a:prstGeom>
          <a:noFill/>
        </p:spPr>
        <p:txBody>
          <a:bodyPr wrap="square" rtlCol="0">
            <a:spAutoFit/>
          </a:bodyPr>
          <a:lstStyle/>
          <a:p>
            <a:r>
              <a:rPr lang="ca-ES" dirty="0" smtClean="0"/>
              <a:t>L’orientació del captador és molt important, té que estar mirant al sol, ara estava cap al est</a:t>
            </a:r>
            <a:endParaRPr lang="ca-ES" dirty="0"/>
          </a:p>
        </p:txBody>
      </p:sp>
    </p:spTree>
    <p:extLst>
      <p:ext uri="{BB962C8B-B14F-4D97-AF65-F5344CB8AC3E}">
        <p14:creationId xmlns:p14="http://schemas.microsoft.com/office/powerpoint/2010/main" val="197213198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ca-ES" sz="3600" dirty="0" smtClean="0"/>
              <a:t>PER QUÈ EL DIPOSIT ESTA PER SOBRE DEL CAPTADOR?</a:t>
            </a:r>
            <a:endParaRPr lang="ca-ES" sz="3600" dirty="0"/>
          </a:p>
        </p:txBody>
      </p:sp>
      <p:sp>
        <p:nvSpPr>
          <p:cNvPr id="3" name="Marcador de contenido 2"/>
          <p:cNvSpPr>
            <a:spLocks noGrp="1"/>
          </p:cNvSpPr>
          <p:nvPr>
            <p:ph idx="1"/>
          </p:nvPr>
        </p:nvSpPr>
        <p:spPr>
          <a:xfrm>
            <a:off x="866398" y="1993695"/>
            <a:ext cx="10515600" cy="878938"/>
          </a:xfrm>
        </p:spPr>
        <p:txBody>
          <a:bodyPr/>
          <a:lstStyle/>
          <a:p>
            <a:r>
              <a:rPr lang="ca-ES" dirty="0" smtClean="0"/>
              <a:t>Perquè la calor va cap a dalt, i per tant, l’aigua podrà estar més calenta.</a:t>
            </a:r>
            <a:endParaRPr lang="ca-ES" dirty="0"/>
          </a:p>
        </p:txBody>
      </p:sp>
      <p:sp>
        <p:nvSpPr>
          <p:cNvPr id="4" name="CuadroTexto 3"/>
          <p:cNvSpPr txBox="1"/>
          <p:nvPr/>
        </p:nvSpPr>
        <p:spPr>
          <a:xfrm>
            <a:off x="838200" y="3102257"/>
            <a:ext cx="10515600" cy="1077218"/>
          </a:xfrm>
          <a:prstGeom prst="rect">
            <a:avLst/>
          </a:prstGeom>
          <a:noFill/>
        </p:spPr>
        <p:txBody>
          <a:bodyPr wrap="square" rtlCol="0" anchor="ctr">
            <a:spAutoFit/>
          </a:bodyPr>
          <a:lstStyle/>
          <a:p>
            <a:pPr algn="ctr"/>
            <a:r>
              <a:rPr lang="ca-ES" sz="3200" dirty="0" smtClean="0"/>
              <a:t>PERQUÈ S’ESCALFA L’INTERIOR DEL CAPTADOR? COM ES DIU AQUEST EFECTE?</a:t>
            </a:r>
            <a:endParaRPr lang="ca-ES" sz="3200" dirty="0"/>
          </a:p>
        </p:txBody>
      </p:sp>
      <p:sp>
        <p:nvSpPr>
          <p:cNvPr id="5" name="CuadroTexto 4"/>
          <p:cNvSpPr txBox="1"/>
          <p:nvPr/>
        </p:nvSpPr>
        <p:spPr>
          <a:xfrm>
            <a:off x="838200" y="4577169"/>
            <a:ext cx="10289146" cy="369332"/>
          </a:xfrm>
          <a:prstGeom prst="rect">
            <a:avLst/>
          </a:prstGeom>
          <a:noFill/>
        </p:spPr>
        <p:txBody>
          <a:bodyPr wrap="square" rtlCol="0">
            <a:spAutoFit/>
          </a:bodyPr>
          <a:lstStyle/>
          <a:p>
            <a:pPr marL="285750" indent="-285750">
              <a:buFont typeface="Arial" panose="020B0604020202020204" pitchFamily="34" charset="0"/>
              <a:buChar char="•"/>
            </a:pPr>
            <a:r>
              <a:rPr lang="ca-ES" dirty="0" smtClean="0"/>
              <a:t>L’interior del captador s’escalfa perquè rep la llum del sol. Aquest efecte es diu calor.</a:t>
            </a:r>
            <a:endParaRPr lang="ca-ES" dirty="0"/>
          </a:p>
        </p:txBody>
      </p:sp>
    </p:spTree>
    <p:extLst>
      <p:ext uri="{BB962C8B-B14F-4D97-AF65-F5344CB8AC3E}">
        <p14:creationId xmlns:p14="http://schemas.microsoft.com/office/powerpoint/2010/main" val="349522845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ca-ES" sz="3200" dirty="0" smtClean="0"/>
              <a:t>PERQUÈ TOT ES DE COLOR NEGRE? QUINA FUNCIÓ FA EL VIDRE?</a:t>
            </a:r>
            <a:endParaRPr lang="ca-ES" sz="3200" dirty="0"/>
          </a:p>
        </p:txBody>
      </p:sp>
      <p:sp>
        <p:nvSpPr>
          <p:cNvPr id="3" name="Marcador de contenido 2"/>
          <p:cNvSpPr>
            <a:spLocks noGrp="1"/>
          </p:cNvSpPr>
          <p:nvPr>
            <p:ph idx="1"/>
          </p:nvPr>
        </p:nvSpPr>
        <p:spPr/>
        <p:txBody>
          <a:bodyPr/>
          <a:lstStyle/>
          <a:p>
            <a:pPr>
              <a:lnSpc>
                <a:spcPct val="150000"/>
              </a:lnSpc>
            </a:pPr>
            <a:r>
              <a:rPr lang="ca-ES" sz="2800" dirty="0" smtClean="0"/>
              <a:t>Tot és de color negre perquè el calor negre atrau la calor. La funció que fa el vidre es que la calor no s’escapi.</a:t>
            </a:r>
            <a:endParaRPr lang="ca-ES" dirty="0"/>
          </a:p>
        </p:txBody>
      </p:sp>
    </p:spTree>
    <p:extLst>
      <p:ext uri="{BB962C8B-B14F-4D97-AF65-F5344CB8AC3E}">
        <p14:creationId xmlns:p14="http://schemas.microsoft.com/office/powerpoint/2010/main" val="1801005947"/>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ca-ES" dirty="0" smtClean="0"/>
              <a:t>APROFITAMENT D’AQUESTA ENERGIA</a:t>
            </a:r>
            <a:endParaRPr lang="ca-ES" dirty="0"/>
          </a:p>
        </p:txBody>
      </p:sp>
      <p:sp>
        <p:nvSpPr>
          <p:cNvPr id="3" name="Marcador de contenido 2"/>
          <p:cNvSpPr>
            <a:spLocks noGrp="1"/>
          </p:cNvSpPr>
          <p:nvPr>
            <p:ph idx="1"/>
          </p:nvPr>
        </p:nvSpPr>
        <p:spPr/>
        <p:txBody>
          <a:bodyPr>
            <a:normAutofit/>
          </a:bodyPr>
          <a:lstStyle/>
          <a:p>
            <a:pPr>
              <a:lnSpc>
                <a:spcPct val="250000"/>
              </a:lnSpc>
            </a:pPr>
            <a:r>
              <a:rPr lang="ca-ES" sz="2000" dirty="0" smtClean="0"/>
              <a:t>Es pot aprofitar al lloc on hi ha molta calor, i dona molt el sol, es pot utilitzar a les fabriques que estan al extraradi, o als pobles i també es podria utilitzar a un delta d’un riu ja que hi dona molt el sol.</a:t>
            </a:r>
            <a:endParaRPr lang="ca-ES" sz="2000" dirty="0"/>
          </a:p>
        </p:txBody>
      </p:sp>
    </p:spTree>
    <p:extLst>
      <p:ext uri="{BB962C8B-B14F-4D97-AF65-F5344CB8AC3E}">
        <p14:creationId xmlns:p14="http://schemas.microsoft.com/office/powerpoint/2010/main" val="487412715"/>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chor="ctr"/>
          <a:lstStyle/>
          <a:p>
            <a:pPr algn="ctr"/>
            <a:r>
              <a:rPr lang="ca-ES" dirty="0" smtClean="0"/>
              <a:t>CURIOSITAT</a:t>
            </a:r>
            <a:endParaRPr lang="ca-ES" dirty="0"/>
          </a:p>
        </p:txBody>
      </p:sp>
      <p:sp>
        <p:nvSpPr>
          <p:cNvPr id="3" name="Marcador de contenido 2"/>
          <p:cNvSpPr>
            <a:spLocks noGrp="1"/>
          </p:cNvSpPr>
          <p:nvPr>
            <p:ph idx="1"/>
          </p:nvPr>
        </p:nvSpPr>
        <p:spPr/>
        <p:txBody>
          <a:bodyPr/>
          <a:lstStyle/>
          <a:p>
            <a:pPr>
              <a:lnSpc>
                <a:spcPct val="200000"/>
              </a:lnSpc>
            </a:pPr>
            <a:r>
              <a:rPr lang="ca-ES" dirty="0" smtClean="0"/>
              <a:t>La setmana passada, Portugal va estar 4 dies seguits utilitzant energies renovables en canvi d’energies no renovables. Els habitants no van notar res fora de lo normal, la energia que més bé els hi va anar va ser l’energia hidràulica, ja que va estar plovent molt.</a:t>
            </a:r>
            <a:endParaRPr lang="ca-ES" dirty="0"/>
          </a:p>
        </p:txBody>
      </p:sp>
    </p:spTree>
    <p:extLst>
      <p:ext uri="{BB962C8B-B14F-4D97-AF65-F5344CB8AC3E}">
        <p14:creationId xmlns:p14="http://schemas.microsoft.com/office/powerpoint/2010/main" val="1419975214"/>
      </p:ext>
    </p:extLst>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ble">
  <a:themeElements>
    <a:clrScheme name="Ci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Ci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i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TM03457503[[fn=Sobrio]]</Template>
  <TotalTime>45</TotalTime>
  <Words>268</Words>
  <Application>Microsoft Office PowerPoint</Application>
  <PresentationFormat>Panorámica</PresentationFormat>
  <Paragraphs>27</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Century Gothic</vt:lpstr>
      <vt:lpstr>Wingdings 2</vt:lpstr>
      <vt:lpstr>Citable</vt:lpstr>
      <vt:lpstr>ENERGIA SOLAR TÈRMICA</vt:lpstr>
      <vt:lpstr>PARTS D’UN CAPTADOR SOLAR</vt:lpstr>
      <vt:lpstr>TEMPERATURA DEL AIRE DINS DEL CAPTADOR</vt:lpstr>
      <vt:lpstr>PER QUÈ EL DIPOSIT ESTA PER SOBRE DEL CAPTADOR?</vt:lpstr>
      <vt:lpstr>PERQUÈ TOT ES DE COLOR NEGRE? QUINA FUNCIÓ FA EL VIDRE?</vt:lpstr>
      <vt:lpstr>APROFITAMENT D’AQUESTA ENERGIA</vt:lpstr>
      <vt:lpstr>CURIOSITAT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ENERGIA SOLAR TERMICA</dc:title>
  <dc:creator>Pau Rubio</dc:creator>
  <cp:lastModifiedBy>Pau Rubio</cp:lastModifiedBy>
  <cp:revision>7</cp:revision>
  <dcterms:created xsi:type="dcterms:W3CDTF">2016-05-20T15:39:29Z</dcterms:created>
  <dcterms:modified xsi:type="dcterms:W3CDTF">2016-05-20T16:26:40Z</dcterms:modified>
</cp:coreProperties>
</file>